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108" y="-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39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86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70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22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2681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70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177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26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9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60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79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24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00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46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23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80230-E4D2-4F81-91F0-D0399D4BBFC4}" type="datetimeFigureOut">
              <a:rPr lang="es-ES" smtClean="0"/>
              <a:t>12/03/2018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C02F0B-2A71-4864-BCBE-91B5DCB73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45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4C0A4-8CDD-4706-9A5C-601FA498A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TASK QUEUE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9E578D-573E-43D2-B365-F74915922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By</a:t>
            </a:r>
            <a:r>
              <a:rPr lang="es-ES" dirty="0"/>
              <a:t> David Lozano</a:t>
            </a:r>
          </a:p>
        </p:txBody>
      </p:sp>
    </p:spTree>
    <p:extLst>
      <p:ext uri="{BB962C8B-B14F-4D97-AF65-F5344CB8AC3E}">
        <p14:creationId xmlns:p14="http://schemas.microsoft.com/office/powerpoint/2010/main" val="28947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Create</a:t>
            </a:r>
            <a:r>
              <a:rPr lang="es-ES" dirty="0" smtClean="0"/>
              <a:t> a new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endParaRPr lang="es-ES" dirty="0"/>
          </a:p>
          <a:p>
            <a:pPr lvl="1"/>
            <a:r>
              <a:rPr lang="es-ES" dirty="0"/>
              <a:t>Ex: </a:t>
            </a:r>
            <a:r>
              <a:rPr lang="es-ES" dirty="0" err="1"/>
              <a:t>Task</a:t>
            </a:r>
            <a:r>
              <a:rPr lang="es-ES" dirty="0"/>
              <a:t>* </a:t>
            </a:r>
            <a:r>
              <a:rPr lang="es-ES" dirty="0" err="1"/>
              <a:t>buttonA</a:t>
            </a:r>
            <a:r>
              <a:rPr lang="es-ES" dirty="0" smtClean="0"/>
              <a:t>;</a:t>
            </a:r>
          </a:p>
          <a:p>
            <a:endParaRPr lang="es-ES" dirty="0"/>
          </a:p>
          <a:p>
            <a:r>
              <a:rPr lang="es-ES" dirty="0" err="1" smtClean="0"/>
              <a:t>Add</a:t>
            </a:r>
            <a:r>
              <a:rPr lang="es-ES" dirty="0" smtClean="0"/>
              <a:t> a new </a:t>
            </a:r>
            <a:r>
              <a:rPr lang="es-ES" dirty="0" err="1" smtClean="0"/>
              <a:t>task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queue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Remember</a:t>
            </a:r>
            <a:r>
              <a:rPr lang="es-ES" dirty="0" smtClean="0"/>
              <a:t> to </a:t>
            </a:r>
            <a:r>
              <a:rPr lang="es-ES" dirty="0" err="1" smtClean="0"/>
              <a:t>delete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new </a:t>
            </a:r>
            <a:r>
              <a:rPr lang="es-ES" dirty="0" err="1" smtClean="0"/>
              <a:t>task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CleanUp</a:t>
            </a:r>
            <a:endParaRPr lang="es-ES" dirty="0" smtClean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DCD0AE-1C65-482C-9379-A2EB0830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32" y="911961"/>
            <a:ext cx="3815649" cy="2292406"/>
          </a:xfrm>
          <a:prstGeom prst="rect">
            <a:avLst/>
          </a:prstGeom>
        </p:spPr>
      </p:pic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9100371B-0F93-45B8-BA2A-E96DA2B8D2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367" y1="26186" x2="5367" y2="88805"/>
                        <a14:foregroundMark x1="8408" y1="93359" x2="91413" y2="90512"/>
                        <a14:foregroundMark x1="94097" y1="84061" x2="94097" y2="69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10" y="1118877"/>
            <a:ext cx="544871" cy="513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2EE7AF-81C0-4B5A-BC04-4E84991C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632" y="3766936"/>
            <a:ext cx="3815649" cy="22744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A6B2BE-30F5-4155-B1FF-C3F769BABA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506" y="4046287"/>
            <a:ext cx="1863900" cy="297659"/>
          </a:xfrm>
          <a:prstGeom prst="rect">
            <a:avLst/>
          </a:prstGeom>
        </p:spPr>
      </p:pic>
      <p:sp>
        <p:nvSpPr>
          <p:cNvPr id="8" name="Flecha: a la derecha 20">
            <a:extLst>
              <a:ext uri="{FF2B5EF4-FFF2-40B4-BE49-F238E27FC236}">
                <a16:creationId xmlns:a16="http://schemas.microsoft.com/office/drawing/2014/main" id="{A536153C-1ED1-41E1-872C-B1D04E82F712}"/>
              </a:ext>
            </a:extLst>
          </p:cNvPr>
          <p:cNvSpPr/>
          <p:nvPr/>
        </p:nvSpPr>
        <p:spPr>
          <a:xfrm>
            <a:off x="9167668" y="4746987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9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Exchange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controls</a:t>
            </a:r>
            <a:r>
              <a:rPr lang="es-ES" dirty="0" smtClean="0"/>
              <a:t> so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press</a:t>
            </a:r>
            <a:r>
              <a:rPr lang="es-ES" dirty="0" smtClean="0"/>
              <a:t> A </a:t>
            </a:r>
            <a:r>
              <a:rPr lang="es-ES" dirty="0" err="1" smtClean="0"/>
              <a:t>the</a:t>
            </a:r>
            <a:r>
              <a:rPr lang="es-ES" dirty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r>
              <a:rPr lang="es-ES" dirty="0" smtClean="0"/>
              <a:t> and so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DCD0AE-1C65-482C-9379-A2EB0830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44" y="3439699"/>
            <a:ext cx="3815649" cy="2292406"/>
          </a:xfrm>
          <a:prstGeom prst="rect">
            <a:avLst/>
          </a:prstGeom>
        </p:spPr>
      </p:pic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9100371B-0F93-45B8-BA2A-E96DA2B8D2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367" y1="26186" x2="5367" y2="88805"/>
                        <a14:foregroundMark x1="8408" y1="93359" x2="91413" y2="90512"/>
                        <a14:foregroundMark x1="94097" y1="84061" x2="94097" y2="69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22" y="3646615"/>
            <a:ext cx="544871" cy="513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2EE7AF-81C0-4B5A-BC04-4E84991C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597" y="3457679"/>
            <a:ext cx="3815649" cy="22744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A6B2BE-30F5-4155-B1FF-C3F769BABA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71" y="3737030"/>
            <a:ext cx="1863900" cy="297659"/>
          </a:xfrm>
          <a:prstGeom prst="rect">
            <a:avLst/>
          </a:prstGeom>
        </p:spPr>
      </p:pic>
      <p:sp>
        <p:nvSpPr>
          <p:cNvPr id="8" name="Flecha: a la derecha 20">
            <a:extLst>
              <a:ext uri="{FF2B5EF4-FFF2-40B4-BE49-F238E27FC236}">
                <a16:creationId xmlns:a16="http://schemas.microsoft.com/office/drawing/2014/main" id="{A536153C-1ED1-41E1-872C-B1D04E82F712}"/>
              </a:ext>
            </a:extLst>
          </p:cNvPr>
          <p:cNvSpPr/>
          <p:nvPr/>
        </p:nvSpPr>
        <p:spPr>
          <a:xfrm>
            <a:off x="9999064" y="6255192"/>
            <a:ext cx="817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a key keyboard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578" y1="32827" x2="3936" y2="85579"/>
                        <a14:foregroundMark x1="11091" y1="90702" x2="90161" y2="92979"/>
                        <a14:foregroundMark x1="93560" y1="86907" x2="94097" y2="36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792" y="3646615"/>
            <a:ext cx="544871" cy="5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20">
            <a:extLst>
              <a:ext uri="{FF2B5EF4-FFF2-40B4-BE49-F238E27FC236}">
                <a16:creationId xmlns:a16="http://schemas.microsoft.com/office/drawing/2014/main" id="{A536153C-1ED1-41E1-872C-B1D04E82F712}"/>
              </a:ext>
            </a:extLst>
          </p:cNvPr>
          <p:cNvSpPr/>
          <p:nvPr/>
        </p:nvSpPr>
        <p:spPr>
          <a:xfrm>
            <a:off x="7673846" y="4437729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61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tasks</a:t>
            </a:r>
            <a:r>
              <a:rPr lang="es-ES" dirty="0" smtClean="0"/>
              <a:t> as </a:t>
            </a:r>
            <a:r>
              <a:rPr lang="es-ES" dirty="0" err="1" smtClean="0"/>
              <a:t>objects</a:t>
            </a:r>
            <a:r>
              <a:rPr lang="es-ES" dirty="0" smtClean="0"/>
              <a:t>, so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change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action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Add</a:t>
            </a:r>
            <a:r>
              <a:rPr lang="es-ES" dirty="0" smtClean="0"/>
              <a:t> a new </a:t>
            </a:r>
            <a:r>
              <a:rPr lang="es-ES" dirty="0" err="1" smtClean="0"/>
              <a:t>parameter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Execute</a:t>
            </a:r>
            <a:r>
              <a:rPr lang="es-ES" dirty="0" smtClean="0"/>
              <a:t>() </a:t>
            </a:r>
            <a:r>
              <a:rPr lang="es-ES" dirty="0" err="1" smtClean="0"/>
              <a:t>function</a:t>
            </a:r>
            <a:endParaRPr lang="es-ES" dirty="0"/>
          </a:p>
          <a:p>
            <a:endParaRPr lang="es-ES" dirty="0"/>
          </a:p>
          <a:p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press</a:t>
            </a:r>
            <a:r>
              <a:rPr lang="es-ES" dirty="0" smtClean="0"/>
              <a:t> Q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should</a:t>
            </a:r>
            <a:r>
              <a:rPr lang="es-ES" dirty="0" smtClean="0"/>
              <a:t> </a:t>
            </a:r>
            <a:r>
              <a:rPr lang="es-ES" dirty="0" err="1" smtClean="0"/>
              <a:t>change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actor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4695824"/>
            <a:ext cx="2894920" cy="1762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026" y="4700587"/>
            <a:ext cx="2940423" cy="17573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69" y="4695825"/>
            <a:ext cx="2894918" cy="17621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A6B2BE-30F5-4155-B1FF-C3F769BABA8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287" y="4899080"/>
            <a:ext cx="1863900" cy="297659"/>
          </a:xfrm>
          <a:prstGeom prst="rect">
            <a:avLst/>
          </a:prstGeom>
        </p:spPr>
      </p:pic>
      <p:sp>
        <p:nvSpPr>
          <p:cNvPr id="8" name="Flecha: a la derecha 20">
            <a:extLst>
              <a:ext uri="{FF2B5EF4-FFF2-40B4-BE49-F238E27FC236}">
                <a16:creationId xmlns:a16="http://schemas.microsoft.com/office/drawing/2014/main" id="{A536153C-1ED1-41E1-872C-B1D04E82F712}"/>
              </a:ext>
            </a:extLst>
          </p:cNvPr>
          <p:cNvSpPr/>
          <p:nvPr/>
        </p:nvSpPr>
        <p:spPr>
          <a:xfrm rot="10800000">
            <a:off x="8712027" y="5461888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050" name="Picture 2" descr="Resultado de imagen de Q key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683" y1="27514" x2="4472" y2="90702"/>
                        <a14:foregroundMark x1="6977" y1="90702" x2="91413" y2="92410"/>
                        <a14:foregroundMark x1="92665" y1="89753" x2="94812" y2="37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86" y="4811248"/>
            <a:ext cx="544871" cy="5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de a key keyboard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578" y1="32827" x2="3936" y2="85579"/>
                        <a14:foregroundMark x1="11091" y1="90702" x2="90161" y2="92979"/>
                        <a14:foregroundMark x1="93560" y1="86907" x2="94097" y2="36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61" y="4811248"/>
            <a:ext cx="544871" cy="5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11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7037C-CCA9-46A0-BF09-6404E9D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 err="1"/>
              <a:t>Task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D1EE76-0744-4005-A52C-3E76810B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handled</a:t>
            </a:r>
            <a:r>
              <a:rPr lang="es-ES" dirty="0"/>
              <a:t> </a:t>
            </a:r>
            <a:r>
              <a:rPr lang="es-ES" dirty="0" err="1"/>
              <a:t>asynchronously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Task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E6D1F0-B8E1-4D33-B0AD-8C289692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568" l="9839" r="100000">
                        <a14:backgroundMark x1="26118" y1="57973" x2="27191" y2="58514"/>
                        <a14:backgroundMark x1="33453" y1="55946" x2="33453" y2="55946"/>
                        <a14:backgroundMark x1="34347" y1="62162" x2="34347" y2="6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60" y="1825029"/>
            <a:ext cx="518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6F315-2CA9-4812-9B45-7B5316FC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826993E-0DBF-489F-8FEF-8C86E2510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96" y="1930400"/>
            <a:ext cx="3881437" cy="3881437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66BF4A5-7988-4506-A5B9-2F6F3875B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t="58753" r="64297" b="17761"/>
          <a:stretch/>
        </p:blipFill>
        <p:spPr>
          <a:xfrm>
            <a:off x="7399090" y="1803632"/>
            <a:ext cx="1107348" cy="112824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D29F88-FF40-41D9-BBBD-71B03855F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58579" r="42957" b="17935"/>
          <a:stretch/>
        </p:blipFill>
        <p:spPr>
          <a:xfrm>
            <a:off x="7399089" y="3429000"/>
            <a:ext cx="1107348" cy="11282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854A9DA-7429-4CB8-B741-A3D814EBE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9" t="58579" r="20331" b="17935"/>
          <a:stretch/>
        </p:blipFill>
        <p:spPr>
          <a:xfrm>
            <a:off x="7399089" y="5120159"/>
            <a:ext cx="1107348" cy="1128241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16373B1F-CF45-4AD3-8A2A-D35CB9419BCF}"/>
              </a:ext>
            </a:extLst>
          </p:cNvPr>
          <p:cNvSpPr/>
          <p:nvPr/>
        </p:nvSpPr>
        <p:spPr>
          <a:xfrm>
            <a:off x="7790576" y="3029435"/>
            <a:ext cx="324374" cy="30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F6216A4C-9AA3-463D-A56A-3BACBFFC5C3F}"/>
              </a:ext>
            </a:extLst>
          </p:cNvPr>
          <p:cNvSpPr/>
          <p:nvPr/>
        </p:nvSpPr>
        <p:spPr>
          <a:xfrm>
            <a:off x="7790576" y="4687698"/>
            <a:ext cx="324374" cy="30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20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3B14C-A1DB-4A4A-A3F9-BF6C0D53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Queue</a:t>
            </a:r>
            <a:endParaRPr lang="es-ES" dirty="0"/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50C9C652-E577-453E-8F34-66A3FA521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David 		32min 29s		Metal Slug</a:t>
            </a:r>
          </a:p>
          <a:p>
            <a:pPr marL="0" indent="0">
              <a:buNone/>
            </a:pPr>
            <a:r>
              <a:rPr lang="es-ES" dirty="0"/>
              <a:t>Ricard 		35min 55s		</a:t>
            </a:r>
            <a:r>
              <a:rPr lang="es-ES" dirty="0" err="1"/>
              <a:t>Crysis</a:t>
            </a:r>
            <a:r>
              <a:rPr lang="es-ES" dirty="0"/>
              <a:t> 3</a:t>
            </a:r>
          </a:p>
          <a:p>
            <a:pPr marL="0" indent="0">
              <a:buNone/>
            </a:pPr>
            <a:r>
              <a:rPr lang="es-ES" dirty="0"/>
              <a:t>Yaya		1h 4min 			</a:t>
            </a:r>
            <a:r>
              <a:rPr lang="es-ES" dirty="0" err="1"/>
              <a:t>Hello</a:t>
            </a:r>
            <a:r>
              <a:rPr lang="es-ES" dirty="0"/>
              <a:t> Kitty</a:t>
            </a:r>
          </a:p>
          <a:p>
            <a:pPr marL="0" indent="0">
              <a:buNone/>
            </a:pPr>
            <a:r>
              <a:rPr lang="es-ES" dirty="0" err="1"/>
              <a:t>Roofon</a:t>
            </a:r>
            <a:r>
              <a:rPr lang="es-ES" dirty="0"/>
              <a:t> 		51min 38s		Celeste</a:t>
            </a:r>
          </a:p>
          <a:p>
            <a:pPr marL="0" indent="0">
              <a:buNone/>
            </a:pPr>
            <a:r>
              <a:rPr lang="es-ES" dirty="0" err="1"/>
              <a:t>Cosmo</a:t>
            </a:r>
            <a:r>
              <a:rPr lang="es-ES" dirty="0"/>
              <a:t>		1h 11min		Yoshi </a:t>
            </a:r>
            <a:r>
              <a:rPr lang="es-ES" dirty="0" err="1"/>
              <a:t>Woolly</a:t>
            </a:r>
            <a:r>
              <a:rPr lang="es-ES" dirty="0"/>
              <a:t> </a:t>
            </a:r>
            <a:r>
              <a:rPr lang="es-ES" dirty="0" err="1"/>
              <a:t>World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	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3E7311-4A10-47EA-8905-29F6AD73CC01}"/>
              </a:ext>
            </a:extLst>
          </p:cNvPr>
          <p:cNvCxnSpPr/>
          <p:nvPr/>
        </p:nvCxnSpPr>
        <p:spPr>
          <a:xfrm>
            <a:off x="738231" y="3959604"/>
            <a:ext cx="5150840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19ACC66-2F96-4A6B-B2D6-148798E4BD5B}"/>
              </a:ext>
            </a:extLst>
          </p:cNvPr>
          <p:cNvCxnSpPr/>
          <p:nvPr/>
        </p:nvCxnSpPr>
        <p:spPr>
          <a:xfrm>
            <a:off x="677334" y="3138881"/>
            <a:ext cx="5150840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755DBB9-43AE-4323-8C14-81463DA37ED7}"/>
              </a:ext>
            </a:extLst>
          </p:cNvPr>
          <p:cNvCxnSpPr/>
          <p:nvPr/>
        </p:nvCxnSpPr>
        <p:spPr>
          <a:xfrm>
            <a:off x="677334" y="2358705"/>
            <a:ext cx="5150840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F09C2B57-ED88-4574-87A4-ADD4FD0FCFC2}"/>
              </a:ext>
            </a:extLst>
          </p:cNvPr>
          <p:cNvSpPr/>
          <p:nvPr/>
        </p:nvSpPr>
        <p:spPr>
          <a:xfrm>
            <a:off x="2011182" y="2482822"/>
            <a:ext cx="1277302" cy="55571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58CF689-F1E5-45B7-A499-FCEC29EB9625}"/>
              </a:ext>
            </a:extLst>
          </p:cNvPr>
          <p:cNvSpPr/>
          <p:nvPr/>
        </p:nvSpPr>
        <p:spPr>
          <a:xfrm>
            <a:off x="2011182" y="3268722"/>
            <a:ext cx="1277302" cy="55571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1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8DA3E-6F8E-4078-B391-79660F3A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Uses in </a:t>
            </a:r>
            <a:r>
              <a:rPr lang="es-ES" dirty="0" err="1"/>
              <a:t>videogames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CD6858B-E112-42DE-848F-B546CCE6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s-ES" dirty="0" err="1"/>
              <a:t>Chain</a:t>
            </a:r>
            <a:r>
              <a:rPr lang="es-ES" dirty="0"/>
              <a:t> </a:t>
            </a:r>
            <a:r>
              <a:rPr lang="es-ES" dirty="0" err="1"/>
              <a:t>Commands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Changing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actor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commands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Redefining</a:t>
            </a:r>
            <a:r>
              <a:rPr lang="es-ES" dirty="0"/>
              <a:t> </a:t>
            </a:r>
            <a:r>
              <a:rPr lang="es-ES" dirty="0" err="1"/>
              <a:t>Keys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Undo</a:t>
            </a:r>
            <a:r>
              <a:rPr lang="es-ES" dirty="0"/>
              <a:t> and Redo</a:t>
            </a:r>
          </a:p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Transistor - Combat">
            <a:hlinkClick r:id="" action="ppaction://media"/>
            <a:extLst>
              <a:ext uri="{FF2B5EF4-FFF2-40B4-BE49-F238E27FC236}">
                <a16:creationId xmlns:a16="http://schemas.microsoft.com/office/drawing/2014/main" id="{5241CC6E-98FA-4119-9347-8C704B35D3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3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05D79ED-871C-489D-86D7-D4CD82CA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6" y="584724"/>
            <a:ext cx="3815649" cy="22924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7B0DFE-B555-418F-B6CC-54457988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6" y="3429000"/>
            <a:ext cx="3815649" cy="2274426"/>
          </a:xfrm>
          <a:prstGeom prst="rect">
            <a:avLst/>
          </a:prstGeo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41CF7B46-188E-4EBE-BABE-0C7B4B024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7" y1="26186" x2="5367" y2="88805"/>
                        <a14:foregroundMark x1="8408" y1="93359" x2="91413" y2="90512"/>
                        <a14:foregroundMark x1="94097" y1="84061" x2="94097" y2="69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54" y="3611040"/>
            <a:ext cx="544871" cy="513680"/>
          </a:xfr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C173722-B06E-492D-95F3-81859222FC6B}"/>
              </a:ext>
            </a:extLst>
          </p:cNvPr>
          <p:cNvSpPr/>
          <p:nvPr/>
        </p:nvSpPr>
        <p:spPr>
          <a:xfrm>
            <a:off x="2195154" y="4419750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8DCD0AE-1C65-482C-9379-A2EB0830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076" y="584724"/>
            <a:ext cx="3815649" cy="2292406"/>
          </a:xfrm>
          <a:prstGeom prst="rect">
            <a:avLst/>
          </a:prstGeom>
        </p:spPr>
      </p:pic>
      <p:pic>
        <p:nvPicPr>
          <p:cNvPr id="16" name="Marcador de contenido 10">
            <a:extLst>
              <a:ext uri="{FF2B5EF4-FFF2-40B4-BE49-F238E27FC236}">
                <a16:creationId xmlns:a16="http://schemas.microsoft.com/office/drawing/2014/main" id="{9100371B-0F93-45B8-BA2A-E96DA2B8D2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7" y1="26186" x2="5367" y2="88805"/>
                        <a14:foregroundMark x1="8408" y1="93359" x2="91413" y2="90512"/>
                        <a14:foregroundMark x1="94097" y1="84061" x2="94097" y2="69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54" y="791640"/>
            <a:ext cx="544871" cy="5136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C2EE7AF-81C0-4B5A-BC04-4E84991C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076" y="3439699"/>
            <a:ext cx="3815649" cy="2274426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38FF7FB-E56E-49E0-B817-C8BC949174C7}"/>
              </a:ext>
            </a:extLst>
          </p:cNvPr>
          <p:cNvSpPr/>
          <p:nvPr/>
        </p:nvSpPr>
        <p:spPr>
          <a:xfrm>
            <a:off x="4937565" y="2550104"/>
            <a:ext cx="2356022" cy="1317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FA6B2BE-30F5-4155-B1FF-C3F769BABA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0" y="3719050"/>
            <a:ext cx="1863900" cy="297659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A536153C-1ED1-41E1-872C-B1D04E82F712}"/>
              </a:ext>
            </a:extLst>
          </p:cNvPr>
          <p:cNvSpPr/>
          <p:nvPr/>
        </p:nvSpPr>
        <p:spPr>
          <a:xfrm>
            <a:off x="9412112" y="4419750"/>
            <a:ext cx="56197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41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DD15E-13D7-4E11-AB3E-BF1A06C0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8E8C7-F01C-4283-9657-B47CD58C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reate</a:t>
            </a:r>
            <a:r>
              <a:rPr lang="en-US" dirty="0"/>
              <a:t> a queue of tasks</a:t>
            </a:r>
          </a:p>
          <a:p>
            <a:endParaRPr lang="en-US" dirty="0"/>
          </a:p>
          <a:p>
            <a:r>
              <a:rPr lang="en-US" dirty="0"/>
              <a:t>On this queue we are going to put our commands</a:t>
            </a:r>
          </a:p>
          <a:p>
            <a:endParaRPr lang="en-US" dirty="0"/>
          </a:p>
          <a:p>
            <a:r>
              <a:rPr lang="en-US" dirty="0"/>
              <a:t>USE STD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511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09006-BF21-41F7-BDBA-DACDA38F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2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F0BFB-BB5C-409A-B9B1-F0D85784C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class for each task you want to do (one for each direction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Each Class should have an Execute method</a:t>
            </a:r>
          </a:p>
          <a:p>
            <a:endParaRPr lang="en-US" dirty="0" smtClean="0"/>
          </a:p>
          <a:p>
            <a:r>
              <a:rPr lang="en-US" dirty="0" smtClean="0"/>
              <a:t>Copy the functions that are already done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93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Add</a:t>
            </a:r>
            <a:r>
              <a:rPr lang="es-ES" dirty="0" smtClean="0"/>
              <a:t> a new </a:t>
            </a:r>
            <a:r>
              <a:rPr lang="es-ES" dirty="0" err="1" smtClean="0"/>
              <a:t>Task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queue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Pop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element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queue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finished</a:t>
            </a:r>
            <a:r>
              <a:rPr lang="es-ES" dirty="0" smtClean="0"/>
              <a:t> and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, pop a new </a:t>
            </a:r>
            <a:r>
              <a:rPr lang="es-ES" dirty="0" err="1" smtClean="0"/>
              <a:t>element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20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</TotalTime>
  <Words>205</Words>
  <Application>Microsoft Office PowerPoint</Application>
  <PresentationFormat>Panorámica</PresentationFormat>
  <Paragraphs>61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</vt:lpstr>
      <vt:lpstr>TASK QUEUE</vt:lpstr>
      <vt:lpstr>Task</vt:lpstr>
      <vt:lpstr>Push Queue</vt:lpstr>
      <vt:lpstr>Pull Queue</vt:lpstr>
      <vt:lpstr>Uses in videogames</vt:lpstr>
      <vt:lpstr>Presentación de PowerPoint</vt:lpstr>
      <vt:lpstr>TODO 1</vt:lpstr>
      <vt:lpstr>TODO 2 </vt:lpstr>
      <vt:lpstr>TODO 3</vt:lpstr>
      <vt:lpstr>TODO 4</vt:lpstr>
      <vt:lpstr>TODO 5</vt:lpstr>
      <vt:lpstr>TODO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QUEUE</dc:title>
  <dc:creator>David The Gamer</dc:creator>
  <cp:lastModifiedBy>David Lozano Sánchez</cp:lastModifiedBy>
  <cp:revision>19</cp:revision>
  <dcterms:created xsi:type="dcterms:W3CDTF">2018-03-11T19:46:34Z</dcterms:created>
  <dcterms:modified xsi:type="dcterms:W3CDTF">2018-03-12T07:18:55Z</dcterms:modified>
</cp:coreProperties>
</file>